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6858000" cy="9144000"/>
  <p:embeddedFontLst>
    <p:embeddedFont>
      <p:font typeface="Corbel"/>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4" roundtripDataSignature="AMtx7mjf5u+Voeb6j22xgA4mvNzPR+2G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Corbel-regular.fntdata"/><Relationship Id="rId11" Type="http://schemas.openxmlformats.org/officeDocument/2006/relationships/slide" Target="slides/slide7.xml"/><Relationship Id="rId22" Type="http://schemas.openxmlformats.org/officeDocument/2006/relationships/font" Target="fonts/Corbel-italic.fntdata"/><Relationship Id="rId10" Type="http://schemas.openxmlformats.org/officeDocument/2006/relationships/slide" Target="slides/slide6.xml"/><Relationship Id="rId21" Type="http://schemas.openxmlformats.org/officeDocument/2006/relationships/font" Target="fonts/Corbel-bold.fntdata"/><Relationship Id="rId13" Type="http://schemas.openxmlformats.org/officeDocument/2006/relationships/slide" Target="slides/slide9.xml"/><Relationship Id="rId24" Type="http://customschemas.google.com/relationships/presentationmetadata" Target="metadata"/><Relationship Id="rId12" Type="http://schemas.openxmlformats.org/officeDocument/2006/relationships/slide" Target="slides/slide8.xml"/><Relationship Id="rId23" Type="http://schemas.openxmlformats.org/officeDocument/2006/relationships/font" Target="fonts/Corbel-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5" name="Google Shape;17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13" name="Shape 13"/>
        <p:cNvGrpSpPr/>
        <p:nvPr/>
      </p:nvGrpSpPr>
      <p:grpSpPr>
        <a:xfrm>
          <a:off x="0" y="0"/>
          <a:ext cx="0" cy="0"/>
          <a:chOff x="0" y="0"/>
          <a:chExt cx="0" cy="0"/>
        </a:xfrm>
      </p:grpSpPr>
      <p:sp>
        <p:nvSpPr>
          <p:cNvPr id="14" name="Google Shape;14;p17"/>
          <p:cNvSpPr/>
          <p:nvPr/>
        </p:nvSpPr>
        <p:spPr>
          <a:xfrm>
            <a:off x="0" y="761999"/>
            <a:ext cx="9141619" cy="5334001"/>
          </a:xfrm>
          <a:prstGeom prst="rect">
            <a:avLst/>
          </a:prstGeom>
          <a:solidFill>
            <a:schemeClr val="accent1">
              <a:alpha val="94901"/>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7"/>
          <p:cNvSpPr/>
          <p:nvPr/>
        </p:nvSpPr>
        <p:spPr>
          <a:xfrm>
            <a:off x="9270263" y="761999"/>
            <a:ext cx="2925318" cy="5334001"/>
          </a:xfrm>
          <a:prstGeom prst="rect">
            <a:avLst/>
          </a:prstGeom>
          <a:solidFill>
            <a:schemeClr val="accent1">
              <a:alpha val="4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7"/>
          <p:cNvSpPr txBox="1"/>
          <p:nvPr>
            <p:ph type="ctrTitle"/>
          </p:nvPr>
        </p:nvSpPr>
        <p:spPr>
          <a:xfrm>
            <a:off x="1069848" y="1298448"/>
            <a:ext cx="7315200" cy="325526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5900"/>
              <a:buFont typeface="Corbel"/>
              <a:buNone/>
              <a:defRPr sz="59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7"/>
          <p:cNvSpPr txBox="1"/>
          <p:nvPr>
            <p:ph idx="1" type="subTitle"/>
          </p:nvPr>
        </p:nvSpPr>
        <p:spPr>
          <a:xfrm>
            <a:off x="1100015" y="4670246"/>
            <a:ext cx="7315200" cy="9144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200"/>
              <a:buNone/>
              <a:defRPr sz="2200" cap="none">
                <a:solidFill>
                  <a:srgbClr val="E4E8EB"/>
                </a:solidFill>
              </a:defRPr>
            </a:lvl1pPr>
            <a:lvl2pPr lvl="1" algn="ctr">
              <a:lnSpc>
                <a:spcPct val="90000"/>
              </a:lnSpc>
              <a:spcBef>
                <a:spcPts val="250"/>
              </a:spcBef>
              <a:spcAft>
                <a:spcPts val="0"/>
              </a:spcAft>
              <a:buSzPts val="2200"/>
              <a:buNone/>
              <a:defRPr sz="2200"/>
            </a:lvl2pPr>
            <a:lvl3pPr lvl="2" algn="ctr">
              <a:lnSpc>
                <a:spcPct val="90000"/>
              </a:lnSpc>
              <a:spcBef>
                <a:spcPts val="250"/>
              </a:spcBef>
              <a:spcAft>
                <a:spcPts val="0"/>
              </a:spcAft>
              <a:buSzPts val="2200"/>
              <a:buNone/>
              <a:defRPr sz="2200"/>
            </a:lvl3pPr>
            <a:lvl4pPr lvl="3" algn="ctr">
              <a:lnSpc>
                <a:spcPct val="90000"/>
              </a:lnSpc>
              <a:spcBef>
                <a:spcPts val="250"/>
              </a:spcBef>
              <a:spcAft>
                <a:spcPts val="0"/>
              </a:spcAft>
              <a:buSzPts val="2000"/>
              <a:buNone/>
              <a:defRPr sz="2000"/>
            </a:lvl4pPr>
            <a:lvl5pPr lvl="4" algn="ctr">
              <a:lnSpc>
                <a:spcPct val="90000"/>
              </a:lnSpc>
              <a:spcBef>
                <a:spcPts val="250"/>
              </a:spcBef>
              <a:spcAft>
                <a:spcPts val="0"/>
              </a:spcAft>
              <a:buSzPts val="2000"/>
              <a:buNone/>
              <a:defRPr sz="2000"/>
            </a:lvl5pPr>
            <a:lvl6pPr lvl="5" algn="ctr">
              <a:lnSpc>
                <a:spcPct val="90000"/>
              </a:lnSpc>
              <a:spcBef>
                <a:spcPts val="250"/>
              </a:spcBef>
              <a:spcAft>
                <a:spcPts val="0"/>
              </a:spcAft>
              <a:buSzPts val="2000"/>
              <a:buNone/>
              <a:defRPr sz="2000"/>
            </a:lvl6pPr>
            <a:lvl7pPr lvl="6" algn="ctr">
              <a:lnSpc>
                <a:spcPct val="90000"/>
              </a:lnSpc>
              <a:spcBef>
                <a:spcPts val="250"/>
              </a:spcBef>
              <a:spcAft>
                <a:spcPts val="0"/>
              </a:spcAft>
              <a:buSzPts val="2000"/>
              <a:buNone/>
              <a:defRPr sz="2000"/>
            </a:lvl7pPr>
            <a:lvl8pPr lvl="7" algn="ctr">
              <a:lnSpc>
                <a:spcPct val="90000"/>
              </a:lnSpc>
              <a:spcBef>
                <a:spcPts val="250"/>
              </a:spcBef>
              <a:spcAft>
                <a:spcPts val="0"/>
              </a:spcAft>
              <a:buSzPts val="2000"/>
              <a:buNone/>
              <a:defRPr sz="2000"/>
            </a:lvl8pPr>
            <a:lvl9pPr lvl="8" algn="ctr">
              <a:lnSpc>
                <a:spcPct val="90000"/>
              </a:lnSpc>
              <a:spcBef>
                <a:spcPts val="250"/>
              </a:spcBef>
              <a:spcAft>
                <a:spcPts val="250"/>
              </a:spcAft>
              <a:buSzPts val="2000"/>
              <a:buNone/>
              <a:defRPr sz="2000"/>
            </a:lvl9pPr>
          </a:lstStyle>
          <a:p/>
        </p:txBody>
      </p:sp>
      <p:sp>
        <p:nvSpPr>
          <p:cNvPr id="18" name="Google Shape;18;p17"/>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7"/>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7"/>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2" name="Shape 72"/>
        <p:cNvGrpSpPr/>
        <p:nvPr/>
      </p:nvGrpSpPr>
      <p:grpSpPr>
        <a:xfrm>
          <a:off x="0" y="0"/>
          <a:ext cx="0" cy="0"/>
          <a:chOff x="0" y="0"/>
          <a:chExt cx="0" cy="0"/>
        </a:xfrm>
      </p:grpSpPr>
      <p:sp>
        <p:nvSpPr>
          <p:cNvPr id="73" name="Google Shape;73;p26"/>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6"/>
          <p:cNvSpPr txBox="1"/>
          <p:nvPr>
            <p:ph idx="1" type="body"/>
          </p:nvPr>
        </p:nvSpPr>
        <p:spPr>
          <a:xfrm rot="5400000">
            <a:off x="4966548" y="-233172"/>
            <a:ext cx="5120640" cy="7315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50"/>
              </a:spcBef>
              <a:spcAft>
                <a:spcPts val="0"/>
              </a:spcAft>
              <a:buSzPts val="1800"/>
              <a:buChar char="●"/>
              <a:defRPr/>
            </a:lvl2pPr>
            <a:lvl3pPr indent="-342900" lvl="2" marL="1371600" algn="l">
              <a:lnSpc>
                <a:spcPct val="90000"/>
              </a:lnSpc>
              <a:spcBef>
                <a:spcPts val="250"/>
              </a:spcBef>
              <a:spcAft>
                <a:spcPts val="0"/>
              </a:spcAft>
              <a:buSzPts val="1800"/>
              <a:buChar char="●"/>
              <a:defRPr/>
            </a:lvl3pPr>
            <a:lvl4pPr indent="-342900" lvl="3" marL="1828800" algn="l">
              <a:lnSpc>
                <a:spcPct val="90000"/>
              </a:lnSpc>
              <a:spcBef>
                <a:spcPts val="250"/>
              </a:spcBef>
              <a:spcAft>
                <a:spcPts val="0"/>
              </a:spcAft>
              <a:buSzPts val="1800"/>
              <a:buChar char="●"/>
              <a:defRPr/>
            </a:lvl4pPr>
            <a:lvl5pPr indent="-342900" lvl="4" marL="2286000" algn="l">
              <a:lnSpc>
                <a:spcPct val="90000"/>
              </a:lnSpc>
              <a:spcBef>
                <a:spcPts val="250"/>
              </a:spcBef>
              <a:spcAft>
                <a:spcPts val="0"/>
              </a:spcAft>
              <a:buSzPts val="1800"/>
              <a:buChar char="●"/>
              <a:defRPr/>
            </a:lvl5pPr>
            <a:lvl6pPr indent="-342900" lvl="5" marL="2743200" algn="l">
              <a:lnSpc>
                <a:spcPct val="90000"/>
              </a:lnSpc>
              <a:spcBef>
                <a:spcPts val="250"/>
              </a:spcBef>
              <a:spcAft>
                <a:spcPts val="0"/>
              </a:spcAft>
              <a:buSzPts val="1800"/>
              <a:buChar char="●"/>
              <a:defRPr/>
            </a:lvl6pPr>
            <a:lvl7pPr indent="-342900" lvl="6" marL="3200400" algn="l">
              <a:lnSpc>
                <a:spcPct val="90000"/>
              </a:lnSpc>
              <a:spcBef>
                <a:spcPts val="250"/>
              </a:spcBef>
              <a:spcAft>
                <a:spcPts val="0"/>
              </a:spcAft>
              <a:buSzPts val="1800"/>
              <a:buChar char="●"/>
              <a:defRPr/>
            </a:lvl7pPr>
            <a:lvl8pPr indent="-342900" lvl="7" marL="3657600" algn="l">
              <a:lnSpc>
                <a:spcPct val="90000"/>
              </a:lnSpc>
              <a:spcBef>
                <a:spcPts val="250"/>
              </a:spcBef>
              <a:spcAft>
                <a:spcPts val="0"/>
              </a:spcAft>
              <a:buSzPts val="1800"/>
              <a:buChar char="●"/>
              <a:defRPr/>
            </a:lvl8pPr>
            <a:lvl9pPr indent="-342900" lvl="8" marL="4114800" algn="l">
              <a:lnSpc>
                <a:spcPct val="90000"/>
              </a:lnSpc>
              <a:spcBef>
                <a:spcPts val="250"/>
              </a:spcBef>
              <a:spcAft>
                <a:spcPts val="250"/>
              </a:spcAft>
              <a:buSzPts val="1800"/>
              <a:buChar char="●"/>
              <a:defRPr/>
            </a:lvl9pPr>
          </a:lstStyle>
          <a:p/>
        </p:txBody>
      </p:sp>
      <p:sp>
        <p:nvSpPr>
          <p:cNvPr id="75" name="Google Shape;75;p26"/>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6"/>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6"/>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8" name="Shape 78"/>
        <p:cNvGrpSpPr/>
        <p:nvPr/>
      </p:nvGrpSpPr>
      <p:grpSpPr>
        <a:xfrm>
          <a:off x="0" y="0"/>
          <a:ext cx="0" cy="0"/>
          <a:chOff x="0" y="0"/>
          <a:chExt cx="0" cy="0"/>
        </a:xfrm>
      </p:grpSpPr>
      <p:sp>
        <p:nvSpPr>
          <p:cNvPr id="79" name="Google Shape;79;p27"/>
          <p:cNvSpPr txBox="1"/>
          <p:nvPr>
            <p:ph type="title"/>
          </p:nvPr>
        </p:nvSpPr>
        <p:spPr>
          <a:xfrm rot="5400000">
            <a:off x="-685800" y="2057400"/>
            <a:ext cx="4953000" cy="2819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7"/>
          <p:cNvSpPr txBox="1"/>
          <p:nvPr>
            <p:ph idx="1" type="body"/>
          </p:nvPr>
        </p:nvSpPr>
        <p:spPr>
          <a:xfrm rot="5400000">
            <a:off x="4965192" y="-228600"/>
            <a:ext cx="5120640" cy="7315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50"/>
              </a:spcBef>
              <a:spcAft>
                <a:spcPts val="0"/>
              </a:spcAft>
              <a:buSzPts val="1800"/>
              <a:buChar char="●"/>
              <a:defRPr/>
            </a:lvl2pPr>
            <a:lvl3pPr indent="-342900" lvl="2" marL="1371600" algn="l">
              <a:lnSpc>
                <a:spcPct val="90000"/>
              </a:lnSpc>
              <a:spcBef>
                <a:spcPts val="250"/>
              </a:spcBef>
              <a:spcAft>
                <a:spcPts val="0"/>
              </a:spcAft>
              <a:buSzPts val="1800"/>
              <a:buChar char="●"/>
              <a:defRPr/>
            </a:lvl3pPr>
            <a:lvl4pPr indent="-342900" lvl="3" marL="1828800" algn="l">
              <a:lnSpc>
                <a:spcPct val="90000"/>
              </a:lnSpc>
              <a:spcBef>
                <a:spcPts val="250"/>
              </a:spcBef>
              <a:spcAft>
                <a:spcPts val="0"/>
              </a:spcAft>
              <a:buSzPts val="1800"/>
              <a:buChar char="●"/>
              <a:defRPr/>
            </a:lvl4pPr>
            <a:lvl5pPr indent="-342900" lvl="4" marL="2286000" algn="l">
              <a:lnSpc>
                <a:spcPct val="90000"/>
              </a:lnSpc>
              <a:spcBef>
                <a:spcPts val="250"/>
              </a:spcBef>
              <a:spcAft>
                <a:spcPts val="0"/>
              </a:spcAft>
              <a:buSzPts val="1800"/>
              <a:buChar char="●"/>
              <a:defRPr/>
            </a:lvl5pPr>
            <a:lvl6pPr indent="-342900" lvl="5" marL="2743200" algn="l">
              <a:lnSpc>
                <a:spcPct val="90000"/>
              </a:lnSpc>
              <a:spcBef>
                <a:spcPts val="250"/>
              </a:spcBef>
              <a:spcAft>
                <a:spcPts val="0"/>
              </a:spcAft>
              <a:buSzPts val="1800"/>
              <a:buChar char="●"/>
              <a:defRPr/>
            </a:lvl6pPr>
            <a:lvl7pPr indent="-342900" lvl="6" marL="3200400" algn="l">
              <a:lnSpc>
                <a:spcPct val="90000"/>
              </a:lnSpc>
              <a:spcBef>
                <a:spcPts val="250"/>
              </a:spcBef>
              <a:spcAft>
                <a:spcPts val="0"/>
              </a:spcAft>
              <a:buSzPts val="1800"/>
              <a:buChar char="●"/>
              <a:defRPr/>
            </a:lvl7pPr>
            <a:lvl8pPr indent="-342900" lvl="7" marL="3657600" algn="l">
              <a:lnSpc>
                <a:spcPct val="90000"/>
              </a:lnSpc>
              <a:spcBef>
                <a:spcPts val="250"/>
              </a:spcBef>
              <a:spcAft>
                <a:spcPts val="0"/>
              </a:spcAft>
              <a:buSzPts val="1800"/>
              <a:buChar char="●"/>
              <a:defRPr/>
            </a:lvl8pPr>
            <a:lvl9pPr indent="-342900" lvl="8" marL="4114800" algn="l">
              <a:lnSpc>
                <a:spcPct val="90000"/>
              </a:lnSpc>
              <a:spcBef>
                <a:spcPts val="250"/>
              </a:spcBef>
              <a:spcAft>
                <a:spcPts val="250"/>
              </a:spcAft>
              <a:buSzPts val="1800"/>
              <a:buChar char="●"/>
              <a:defRPr/>
            </a:lvl9pPr>
          </a:lstStyle>
          <a:p/>
        </p:txBody>
      </p:sp>
      <p:sp>
        <p:nvSpPr>
          <p:cNvPr id="81" name="Google Shape;81;p27"/>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7"/>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7"/>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1" name="Shape 21"/>
        <p:cNvGrpSpPr/>
        <p:nvPr/>
      </p:nvGrpSpPr>
      <p:grpSpPr>
        <a:xfrm>
          <a:off x="0" y="0"/>
          <a:ext cx="0" cy="0"/>
          <a:chOff x="0" y="0"/>
          <a:chExt cx="0" cy="0"/>
        </a:xfrm>
      </p:grpSpPr>
      <p:sp>
        <p:nvSpPr>
          <p:cNvPr id="22" name="Google Shape;22;p18"/>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8"/>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50"/>
              </a:spcBef>
              <a:spcAft>
                <a:spcPts val="0"/>
              </a:spcAft>
              <a:buSzPts val="1800"/>
              <a:buChar char="●"/>
              <a:defRPr/>
            </a:lvl2pPr>
            <a:lvl3pPr indent="-342900" lvl="2" marL="1371600" algn="l">
              <a:lnSpc>
                <a:spcPct val="90000"/>
              </a:lnSpc>
              <a:spcBef>
                <a:spcPts val="250"/>
              </a:spcBef>
              <a:spcAft>
                <a:spcPts val="0"/>
              </a:spcAft>
              <a:buSzPts val="1800"/>
              <a:buChar char="●"/>
              <a:defRPr/>
            </a:lvl3pPr>
            <a:lvl4pPr indent="-342900" lvl="3" marL="1828800" algn="l">
              <a:lnSpc>
                <a:spcPct val="90000"/>
              </a:lnSpc>
              <a:spcBef>
                <a:spcPts val="250"/>
              </a:spcBef>
              <a:spcAft>
                <a:spcPts val="0"/>
              </a:spcAft>
              <a:buSzPts val="1800"/>
              <a:buChar char="●"/>
              <a:defRPr/>
            </a:lvl4pPr>
            <a:lvl5pPr indent="-342900" lvl="4" marL="2286000" algn="l">
              <a:lnSpc>
                <a:spcPct val="90000"/>
              </a:lnSpc>
              <a:spcBef>
                <a:spcPts val="250"/>
              </a:spcBef>
              <a:spcAft>
                <a:spcPts val="0"/>
              </a:spcAft>
              <a:buSzPts val="1800"/>
              <a:buChar char="●"/>
              <a:defRPr/>
            </a:lvl5pPr>
            <a:lvl6pPr indent="-342900" lvl="5" marL="2743200" algn="l">
              <a:lnSpc>
                <a:spcPct val="90000"/>
              </a:lnSpc>
              <a:spcBef>
                <a:spcPts val="250"/>
              </a:spcBef>
              <a:spcAft>
                <a:spcPts val="0"/>
              </a:spcAft>
              <a:buSzPts val="1800"/>
              <a:buChar char="●"/>
              <a:defRPr/>
            </a:lvl6pPr>
            <a:lvl7pPr indent="-342900" lvl="6" marL="3200400" algn="l">
              <a:lnSpc>
                <a:spcPct val="90000"/>
              </a:lnSpc>
              <a:spcBef>
                <a:spcPts val="250"/>
              </a:spcBef>
              <a:spcAft>
                <a:spcPts val="0"/>
              </a:spcAft>
              <a:buSzPts val="1800"/>
              <a:buChar char="●"/>
              <a:defRPr/>
            </a:lvl7pPr>
            <a:lvl8pPr indent="-342900" lvl="7" marL="3657600" algn="l">
              <a:lnSpc>
                <a:spcPct val="90000"/>
              </a:lnSpc>
              <a:spcBef>
                <a:spcPts val="250"/>
              </a:spcBef>
              <a:spcAft>
                <a:spcPts val="0"/>
              </a:spcAft>
              <a:buSzPts val="1800"/>
              <a:buChar char="●"/>
              <a:defRPr/>
            </a:lvl8pPr>
            <a:lvl9pPr indent="-342900" lvl="8" marL="4114800" algn="l">
              <a:lnSpc>
                <a:spcPct val="90000"/>
              </a:lnSpc>
              <a:spcBef>
                <a:spcPts val="250"/>
              </a:spcBef>
              <a:spcAft>
                <a:spcPts val="250"/>
              </a:spcAft>
              <a:buSzPts val="1800"/>
              <a:buChar char="●"/>
              <a:defRPr/>
            </a:lvl9pPr>
          </a:lstStyle>
          <a:p/>
        </p:txBody>
      </p:sp>
      <p:sp>
        <p:nvSpPr>
          <p:cNvPr id="24" name="Google Shape;24;p18"/>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8"/>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8"/>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7" name="Shape 27"/>
        <p:cNvGrpSpPr/>
        <p:nvPr/>
      </p:nvGrpSpPr>
      <p:grpSpPr>
        <a:xfrm>
          <a:off x="0" y="0"/>
          <a:ext cx="0" cy="0"/>
          <a:chOff x="0" y="0"/>
          <a:chExt cx="0" cy="0"/>
        </a:xfrm>
      </p:grpSpPr>
      <p:sp>
        <p:nvSpPr>
          <p:cNvPr id="28" name="Google Shape;28;p19"/>
          <p:cNvSpPr txBox="1"/>
          <p:nvPr>
            <p:ph type="title"/>
          </p:nvPr>
        </p:nvSpPr>
        <p:spPr>
          <a:xfrm>
            <a:off x="3867912" y="1298448"/>
            <a:ext cx="7315200" cy="325526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EFEFE"/>
              </a:buClr>
              <a:buSzPts val="5900"/>
              <a:buFont typeface="Corbel"/>
              <a:buNone/>
              <a:defRPr b="0" sz="5900">
                <a:solidFill>
                  <a:srgbClr val="FEFEF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9"/>
          <p:cNvSpPr txBox="1"/>
          <p:nvPr>
            <p:ph idx="1" type="body"/>
          </p:nvPr>
        </p:nvSpPr>
        <p:spPr>
          <a:xfrm>
            <a:off x="3886200" y="4672584"/>
            <a:ext cx="7315200" cy="914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200"/>
              <a:buNone/>
              <a:defRPr sz="2200" cap="none">
                <a:solidFill>
                  <a:srgbClr val="BDB1A8"/>
                </a:solidFill>
              </a:defRPr>
            </a:lvl1pPr>
            <a:lvl2pPr indent="-228600" lvl="1" marL="914400" algn="l">
              <a:lnSpc>
                <a:spcPct val="90000"/>
              </a:lnSpc>
              <a:spcBef>
                <a:spcPts val="250"/>
              </a:spcBef>
              <a:spcAft>
                <a:spcPts val="0"/>
              </a:spcAft>
              <a:buSzPts val="1800"/>
              <a:buNone/>
              <a:defRPr sz="1800">
                <a:solidFill>
                  <a:schemeClr val="lt1"/>
                </a:solidFill>
              </a:defRPr>
            </a:lvl2pPr>
            <a:lvl3pPr indent="-228600" lvl="2" marL="1371600" algn="l">
              <a:lnSpc>
                <a:spcPct val="90000"/>
              </a:lnSpc>
              <a:spcBef>
                <a:spcPts val="250"/>
              </a:spcBef>
              <a:spcAft>
                <a:spcPts val="0"/>
              </a:spcAft>
              <a:buSzPts val="1600"/>
              <a:buNone/>
              <a:defRPr sz="1600">
                <a:solidFill>
                  <a:schemeClr val="lt1"/>
                </a:solidFill>
              </a:defRPr>
            </a:lvl3pPr>
            <a:lvl4pPr indent="-228600" lvl="3" marL="1828800" algn="l">
              <a:lnSpc>
                <a:spcPct val="90000"/>
              </a:lnSpc>
              <a:spcBef>
                <a:spcPts val="250"/>
              </a:spcBef>
              <a:spcAft>
                <a:spcPts val="0"/>
              </a:spcAft>
              <a:buSzPts val="1400"/>
              <a:buNone/>
              <a:defRPr sz="1400">
                <a:solidFill>
                  <a:schemeClr val="lt1"/>
                </a:solidFill>
              </a:defRPr>
            </a:lvl4pPr>
            <a:lvl5pPr indent="-228600" lvl="4" marL="2286000" algn="l">
              <a:lnSpc>
                <a:spcPct val="90000"/>
              </a:lnSpc>
              <a:spcBef>
                <a:spcPts val="250"/>
              </a:spcBef>
              <a:spcAft>
                <a:spcPts val="0"/>
              </a:spcAft>
              <a:buSzPts val="1400"/>
              <a:buNone/>
              <a:defRPr sz="1400">
                <a:solidFill>
                  <a:schemeClr val="lt1"/>
                </a:solidFill>
              </a:defRPr>
            </a:lvl5pPr>
            <a:lvl6pPr indent="-228600" lvl="5" marL="2743200" algn="l">
              <a:lnSpc>
                <a:spcPct val="90000"/>
              </a:lnSpc>
              <a:spcBef>
                <a:spcPts val="250"/>
              </a:spcBef>
              <a:spcAft>
                <a:spcPts val="0"/>
              </a:spcAft>
              <a:buSzPts val="1400"/>
              <a:buNone/>
              <a:defRPr sz="1400">
                <a:solidFill>
                  <a:schemeClr val="lt1"/>
                </a:solidFill>
              </a:defRPr>
            </a:lvl6pPr>
            <a:lvl7pPr indent="-228600" lvl="6" marL="3200400" algn="l">
              <a:lnSpc>
                <a:spcPct val="90000"/>
              </a:lnSpc>
              <a:spcBef>
                <a:spcPts val="250"/>
              </a:spcBef>
              <a:spcAft>
                <a:spcPts val="0"/>
              </a:spcAft>
              <a:buSzPts val="1400"/>
              <a:buNone/>
              <a:defRPr sz="1400">
                <a:solidFill>
                  <a:schemeClr val="lt1"/>
                </a:solidFill>
              </a:defRPr>
            </a:lvl7pPr>
            <a:lvl8pPr indent="-228600" lvl="7" marL="3657600" algn="l">
              <a:lnSpc>
                <a:spcPct val="90000"/>
              </a:lnSpc>
              <a:spcBef>
                <a:spcPts val="250"/>
              </a:spcBef>
              <a:spcAft>
                <a:spcPts val="0"/>
              </a:spcAft>
              <a:buSzPts val="1400"/>
              <a:buNone/>
              <a:defRPr sz="1400">
                <a:solidFill>
                  <a:schemeClr val="lt1"/>
                </a:solidFill>
              </a:defRPr>
            </a:lvl8pPr>
            <a:lvl9pPr indent="-228600" lvl="8" marL="4114800" algn="l">
              <a:lnSpc>
                <a:spcPct val="90000"/>
              </a:lnSpc>
              <a:spcBef>
                <a:spcPts val="250"/>
              </a:spcBef>
              <a:spcAft>
                <a:spcPts val="250"/>
              </a:spcAft>
              <a:buSzPts val="1400"/>
              <a:buNone/>
              <a:defRPr sz="1400">
                <a:solidFill>
                  <a:schemeClr val="lt1"/>
                </a:solidFill>
              </a:defRPr>
            </a:lvl9pPr>
          </a:lstStyle>
          <a:p/>
        </p:txBody>
      </p:sp>
      <p:sp>
        <p:nvSpPr>
          <p:cNvPr id="30" name="Google Shape;30;p19"/>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9"/>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9"/>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3" name="Shape 33"/>
        <p:cNvGrpSpPr/>
        <p:nvPr/>
      </p:nvGrpSpPr>
      <p:grpSpPr>
        <a:xfrm>
          <a:off x="0" y="0"/>
          <a:ext cx="0" cy="0"/>
          <a:chOff x="0" y="0"/>
          <a:chExt cx="0" cy="0"/>
        </a:xfrm>
      </p:grpSpPr>
      <p:sp>
        <p:nvSpPr>
          <p:cNvPr id="34" name="Google Shape;34;p20"/>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0"/>
          <p:cNvSpPr txBox="1"/>
          <p:nvPr>
            <p:ph idx="1" type="body"/>
          </p:nvPr>
        </p:nvSpPr>
        <p:spPr>
          <a:xfrm>
            <a:off x="3867912" y="868680"/>
            <a:ext cx="3474720" cy="512064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36" name="Google Shape;36;p20"/>
          <p:cNvSpPr txBox="1"/>
          <p:nvPr>
            <p:ph idx="2" type="body"/>
          </p:nvPr>
        </p:nvSpPr>
        <p:spPr>
          <a:xfrm>
            <a:off x="7818120" y="868680"/>
            <a:ext cx="3474720" cy="512064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37" name="Google Shape;37;p20"/>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0"/>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0"/>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0" name="Shape 40"/>
        <p:cNvGrpSpPr/>
        <p:nvPr/>
      </p:nvGrpSpPr>
      <p:grpSpPr>
        <a:xfrm>
          <a:off x="0" y="0"/>
          <a:ext cx="0" cy="0"/>
          <a:chOff x="0" y="0"/>
          <a:chExt cx="0" cy="0"/>
        </a:xfrm>
      </p:grpSpPr>
      <p:sp>
        <p:nvSpPr>
          <p:cNvPr id="41" name="Google Shape;41;p21"/>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1"/>
          <p:cNvSpPr txBox="1"/>
          <p:nvPr>
            <p:ph idx="1" type="body"/>
          </p:nvPr>
        </p:nvSpPr>
        <p:spPr>
          <a:xfrm>
            <a:off x="3867912" y="1023586"/>
            <a:ext cx="3474720" cy="80772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0"/>
              </a:spcBef>
              <a:spcAft>
                <a:spcPts val="0"/>
              </a:spcAft>
              <a:buSzPts val="2000"/>
              <a:buNone/>
              <a:defRPr b="1" sz="2000">
                <a:solidFill>
                  <a:srgbClr val="BDB1A8"/>
                </a:solidFill>
              </a:defRPr>
            </a:lvl1pPr>
            <a:lvl2pPr indent="-228600" lvl="1" marL="914400" algn="l">
              <a:lnSpc>
                <a:spcPct val="90000"/>
              </a:lnSpc>
              <a:spcBef>
                <a:spcPts val="250"/>
              </a:spcBef>
              <a:spcAft>
                <a:spcPts val="0"/>
              </a:spcAft>
              <a:buSzPts val="2000"/>
              <a:buNone/>
              <a:defRPr b="1" sz="2000"/>
            </a:lvl2pPr>
            <a:lvl3pPr indent="-228600" lvl="2" marL="1371600" algn="l">
              <a:lnSpc>
                <a:spcPct val="90000"/>
              </a:lnSpc>
              <a:spcBef>
                <a:spcPts val="250"/>
              </a:spcBef>
              <a:spcAft>
                <a:spcPts val="0"/>
              </a:spcAft>
              <a:buSzPts val="1800"/>
              <a:buNone/>
              <a:defRPr b="1" sz="1800"/>
            </a:lvl3pPr>
            <a:lvl4pPr indent="-228600" lvl="3" marL="1828800" algn="l">
              <a:lnSpc>
                <a:spcPct val="90000"/>
              </a:lnSpc>
              <a:spcBef>
                <a:spcPts val="250"/>
              </a:spcBef>
              <a:spcAft>
                <a:spcPts val="0"/>
              </a:spcAft>
              <a:buSzPts val="1600"/>
              <a:buNone/>
              <a:defRPr b="1" sz="1600"/>
            </a:lvl4pPr>
            <a:lvl5pPr indent="-228600" lvl="4" marL="2286000" algn="l">
              <a:lnSpc>
                <a:spcPct val="90000"/>
              </a:lnSpc>
              <a:spcBef>
                <a:spcPts val="250"/>
              </a:spcBef>
              <a:spcAft>
                <a:spcPts val="0"/>
              </a:spcAft>
              <a:buSzPts val="1600"/>
              <a:buNone/>
              <a:defRPr b="1" sz="1600"/>
            </a:lvl5pPr>
            <a:lvl6pPr indent="-228600" lvl="5" marL="2743200" algn="l">
              <a:lnSpc>
                <a:spcPct val="90000"/>
              </a:lnSpc>
              <a:spcBef>
                <a:spcPts val="250"/>
              </a:spcBef>
              <a:spcAft>
                <a:spcPts val="0"/>
              </a:spcAft>
              <a:buSzPts val="1600"/>
              <a:buNone/>
              <a:defRPr b="1" sz="1600"/>
            </a:lvl6pPr>
            <a:lvl7pPr indent="-228600" lvl="6" marL="3200400" algn="l">
              <a:lnSpc>
                <a:spcPct val="90000"/>
              </a:lnSpc>
              <a:spcBef>
                <a:spcPts val="250"/>
              </a:spcBef>
              <a:spcAft>
                <a:spcPts val="0"/>
              </a:spcAft>
              <a:buSzPts val="1600"/>
              <a:buNone/>
              <a:defRPr b="1" sz="1600"/>
            </a:lvl7pPr>
            <a:lvl8pPr indent="-228600" lvl="7" marL="3657600" algn="l">
              <a:lnSpc>
                <a:spcPct val="90000"/>
              </a:lnSpc>
              <a:spcBef>
                <a:spcPts val="250"/>
              </a:spcBef>
              <a:spcAft>
                <a:spcPts val="0"/>
              </a:spcAft>
              <a:buSzPts val="1600"/>
              <a:buNone/>
              <a:defRPr b="1" sz="1600"/>
            </a:lvl8pPr>
            <a:lvl9pPr indent="-228600" lvl="8" marL="4114800" algn="l">
              <a:lnSpc>
                <a:spcPct val="90000"/>
              </a:lnSpc>
              <a:spcBef>
                <a:spcPts val="250"/>
              </a:spcBef>
              <a:spcAft>
                <a:spcPts val="250"/>
              </a:spcAft>
              <a:buSzPts val="1600"/>
              <a:buNone/>
              <a:defRPr b="1" sz="1600"/>
            </a:lvl9pPr>
          </a:lstStyle>
          <a:p/>
        </p:txBody>
      </p:sp>
      <p:sp>
        <p:nvSpPr>
          <p:cNvPr id="43" name="Google Shape;43;p21"/>
          <p:cNvSpPr txBox="1"/>
          <p:nvPr>
            <p:ph idx="2" type="body"/>
          </p:nvPr>
        </p:nvSpPr>
        <p:spPr>
          <a:xfrm>
            <a:off x="3867912" y="1930936"/>
            <a:ext cx="3474720" cy="402336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44" name="Google Shape;44;p21"/>
          <p:cNvSpPr txBox="1"/>
          <p:nvPr>
            <p:ph idx="3" type="body"/>
          </p:nvPr>
        </p:nvSpPr>
        <p:spPr>
          <a:xfrm>
            <a:off x="7818463" y="1023586"/>
            <a:ext cx="3474720" cy="813171"/>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0"/>
              </a:spcBef>
              <a:spcAft>
                <a:spcPts val="0"/>
              </a:spcAft>
              <a:buSzPts val="2000"/>
              <a:buNone/>
              <a:defRPr b="1" sz="2000">
                <a:solidFill>
                  <a:srgbClr val="BDB1A8"/>
                </a:solidFill>
              </a:defRPr>
            </a:lvl1pPr>
            <a:lvl2pPr indent="-228600" lvl="1" marL="914400" algn="l">
              <a:lnSpc>
                <a:spcPct val="90000"/>
              </a:lnSpc>
              <a:spcBef>
                <a:spcPts val="250"/>
              </a:spcBef>
              <a:spcAft>
                <a:spcPts val="0"/>
              </a:spcAft>
              <a:buSzPts val="2000"/>
              <a:buNone/>
              <a:defRPr b="1" sz="2000"/>
            </a:lvl2pPr>
            <a:lvl3pPr indent="-228600" lvl="2" marL="1371600" algn="l">
              <a:lnSpc>
                <a:spcPct val="90000"/>
              </a:lnSpc>
              <a:spcBef>
                <a:spcPts val="250"/>
              </a:spcBef>
              <a:spcAft>
                <a:spcPts val="0"/>
              </a:spcAft>
              <a:buSzPts val="1800"/>
              <a:buNone/>
              <a:defRPr b="1" sz="1800"/>
            </a:lvl3pPr>
            <a:lvl4pPr indent="-228600" lvl="3" marL="1828800" algn="l">
              <a:lnSpc>
                <a:spcPct val="90000"/>
              </a:lnSpc>
              <a:spcBef>
                <a:spcPts val="250"/>
              </a:spcBef>
              <a:spcAft>
                <a:spcPts val="0"/>
              </a:spcAft>
              <a:buSzPts val="1600"/>
              <a:buNone/>
              <a:defRPr b="1" sz="1600"/>
            </a:lvl4pPr>
            <a:lvl5pPr indent="-228600" lvl="4" marL="2286000" algn="l">
              <a:lnSpc>
                <a:spcPct val="90000"/>
              </a:lnSpc>
              <a:spcBef>
                <a:spcPts val="250"/>
              </a:spcBef>
              <a:spcAft>
                <a:spcPts val="0"/>
              </a:spcAft>
              <a:buSzPts val="1600"/>
              <a:buNone/>
              <a:defRPr b="1" sz="1600"/>
            </a:lvl5pPr>
            <a:lvl6pPr indent="-228600" lvl="5" marL="2743200" algn="l">
              <a:lnSpc>
                <a:spcPct val="90000"/>
              </a:lnSpc>
              <a:spcBef>
                <a:spcPts val="250"/>
              </a:spcBef>
              <a:spcAft>
                <a:spcPts val="0"/>
              </a:spcAft>
              <a:buSzPts val="1600"/>
              <a:buNone/>
              <a:defRPr b="1" sz="1600"/>
            </a:lvl6pPr>
            <a:lvl7pPr indent="-228600" lvl="6" marL="3200400" algn="l">
              <a:lnSpc>
                <a:spcPct val="90000"/>
              </a:lnSpc>
              <a:spcBef>
                <a:spcPts val="250"/>
              </a:spcBef>
              <a:spcAft>
                <a:spcPts val="0"/>
              </a:spcAft>
              <a:buSzPts val="1600"/>
              <a:buNone/>
              <a:defRPr b="1" sz="1600"/>
            </a:lvl7pPr>
            <a:lvl8pPr indent="-228600" lvl="7" marL="3657600" algn="l">
              <a:lnSpc>
                <a:spcPct val="90000"/>
              </a:lnSpc>
              <a:spcBef>
                <a:spcPts val="250"/>
              </a:spcBef>
              <a:spcAft>
                <a:spcPts val="0"/>
              </a:spcAft>
              <a:buSzPts val="1600"/>
              <a:buNone/>
              <a:defRPr b="1" sz="1600"/>
            </a:lvl8pPr>
            <a:lvl9pPr indent="-228600" lvl="8" marL="4114800" algn="l">
              <a:lnSpc>
                <a:spcPct val="90000"/>
              </a:lnSpc>
              <a:spcBef>
                <a:spcPts val="250"/>
              </a:spcBef>
              <a:spcAft>
                <a:spcPts val="250"/>
              </a:spcAft>
              <a:buSzPts val="1600"/>
              <a:buNone/>
              <a:defRPr b="1" sz="1600"/>
            </a:lvl9pPr>
          </a:lstStyle>
          <a:p/>
        </p:txBody>
      </p:sp>
      <p:sp>
        <p:nvSpPr>
          <p:cNvPr id="45" name="Google Shape;45;p21"/>
          <p:cNvSpPr txBox="1"/>
          <p:nvPr>
            <p:ph idx="4" type="body"/>
          </p:nvPr>
        </p:nvSpPr>
        <p:spPr>
          <a:xfrm>
            <a:off x="7818463" y="1930936"/>
            <a:ext cx="3474720" cy="402336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46" name="Google Shape;46;p21"/>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1"/>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1"/>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9" name="Shape 49"/>
        <p:cNvGrpSpPr/>
        <p:nvPr/>
      </p:nvGrpSpPr>
      <p:grpSpPr>
        <a:xfrm>
          <a:off x="0" y="0"/>
          <a:ext cx="0" cy="0"/>
          <a:chOff x="0" y="0"/>
          <a:chExt cx="0" cy="0"/>
        </a:xfrm>
      </p:grpSpPr>
      <p:sp>
        <p:nvSpPr>
          <p:cNvPr id="50" name="Google Shape;50;p22"/>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2"/>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2"/>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2"/>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showMasterSp="0" type="blank">
  <p:cSld name="BLANK">
    <p:spTree>
      <p:nvGrpSpPr>
        <p:cNvPr id="54" name="Shape 54"/>
        <p:cNvGrpSpPr/>
        <p:nvPr/>
      </p:nvGrpSpPr>
      <p:grpSpPr>
        <a:xfrm>
          <a:off x="0" y="0"/>
          <a:ext cx="0" cy="0"/>
          <a:chOff x="0" y="0"/>
          <a:chExt cx="0" cy="0"/>
        </a:xfrm>
      </p:grpSpPr>
      <p:sp>
        <p:nvSpPr>
          <p:cNvPr id="55" name="Google Shape;55;p23"/>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3"/>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3"/>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8" name="Shape 58"/>
        <p:cNvGrpSpPr/>
        <p:nvPr/>
      </p:nvGrpSpPr>
      <p:grpSpPr>
        <a:xfrm>
          <a:off x="0" y="0"/>
          <a:ext cx="0" cy="0"/>
          <a:chOff x="0" y="0"/>
          <a:chExt cx="0" cy="0"/>
        </a:xfrm>
      </p:grpSpPr>
      <p:sp>
        <p:nvSpPr>
          <p:cNvPr id="59" name="Google Shape;59;p24"/>
          <p:cNvSpPr txBox="1"/>
          <p:nvPr>
            <p:ph type="title"/>
          </p:nvPr>
        </p:nvSpPr>
        <p:spPr>
          <a:xfrm>
            <a:off x="256032" y="1143000"/>
            <a:ext cx="2834640" cy="237744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3200"/>
              <a:buFont typeface="Corbel"/>
              <a:buNone/>
              <a:defRPr b="0"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4"/>
          <p:cNvSpPr txBox="1"/>
          <p:nvPr>
            <p:ph idx="1" type="body"/>
          </p:nvPr>
        </p:nvSpPr>
        <p:spPr>
          <a:xfrm>
            <a:off x="3867912" y="868680"/>
            <a:ext cx="7315200" cy="512064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61" name="Google Shape;61;p24"/>
          <p:cNvSpPr txBox="1"/>
          <p:nvPr>
            <p:ph idx="2" type="body"/>
          </p:nvPr>
        </p:nvSpPr>
        <p:spPr>
          <a:xfrm>
            <a:off x="256032" y="3494176"/>
            <a:ext cx="2834640" cy="232199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200"/>
              </a:spcBef>
              <a:spcAft>
                <a:spcPts val="0"/>
              </a:spcAft>
              <a:buSzPts val="1400"/>
              <a:buNone/>
              <a:defRPr sz="1400">
                <a:solidFill>
                  <a:srgbClr val="FFFFFF"/>
                </a:solidFill>
              </a:defRPr>
            </a:lvl1pPr>
            <a:lvl2pPr indent="-228600" lvl="1" marL="914400" algn="l">
              <a:lnSpc>
                <a:spcPct val="90000"/>
              </a:lnSpc>
              <a:spcBef>
                <a:spcPts val="250"/>
              </a:spcBef>
              <a:spcAft>
                <a:spcPts val="0"/>
              </a:spcAft>
              <a:buSzPts val="1200"/>
              <a:buNone/>
              <a:defRPr sz="1200"/>
            </a:lvl2pPr>
            <a:lvl3pPr indent="-228600" lvl="2" marL="1371600" algn="l">
              <a:lnSpc>
                <a:spcPct val="90000"/>
              </a:lnSpc>
              <a:spcBef>
                <a:spcPts val="250"/>
              </a:spcBef>
              <a:spcAft>
                <a:spcPts val="0"/>
              </a:spcAft>
              <a:buSzPts val="1000"/>
              <a:buNone/>
              <a:defRPr sz="1000"/>
            </a:lvl3pPr>
            <a:lvl4pPr indent="-228600" lvl="3" marL="1828800" algn="l">
              <a:lnSpc>
                <a:spcPct val="90000"/>
              </a:lnSpc>
              <a:spcBef>
                <a:spcPts val="250"/>
              </a:spcBef>
              <a:spcAft>
                <a:spcPts val="0"/>
              </a:spcAft>
              <a:buSzPts val="900"/>
              <a:buNone/>
              <a:defRPr sz="900"/>
            </a:lvl4pPr>
            <a:lvl5pPr indent="-228600" lvl="4" marL="2286000" algn="l">
              <a:lnSpc>
                <a:spcPct val="90000"/>
              </a:lnSpc>
              <a:spcBef>
                <a:spcPts val="250"/>
              </a:spcBef>
              <a:spcAft>
                <a:spcPts val="0"/>
              </a:spcAft>
              <a:buSzPts val="900"/>
              <a:buNone/>
              <a:defRPr sz="900"/>
            </a:lvl5pPr>
            <a:lvl6pPr indent="-228600" lvl="5" marL="2743200" algn="l">
              <a:lnSpc>
                <a:spcPct val="90000"/>
              </a:lnSpc>
              <a:spcBef>
                <a:spcPts val="250"/>
              </a:spcBef>
              <a:spcAft>
                <a:spcPts val="0"/>
              </a:spcAft>
              <a:buSzPts val="900"/>
              <a:buNone/>
              <a:defRPr sz="900"/>
            </a:lvl6pPr>
            <a:lvl7pPr indent="-228600" lvl="6" marL="3200400" algn="l">
              <a:lnSpc>
                <a:spcPct val="90000"/>
              </a:lnSpc>
              <a:spcBef>
                <a:spcPts val="250"/>
              </a:spcBef>
              <a:spcAft>
                <a:spcPts val="0"/>
              </a:spcAft>
              <a:buSzPts val="900"/>
              <a:buNone/>
              <a:defRPr sz="900"/>
            </a:lvl7pPr>
            <a:lvl8pPr indent="-228600" lvl="7" marL="3657600" algn="l">
              <a:lnSpc>
                <a:spcPct val="90000"/>
              </a:lnSpc>
              <a:spcBef>
                <a:spcPts val="250"/>
              </a:spcBef>
              <a:spcAft>
                <a:spcPts val="0"/>
              </a:spcAft>
              <a:buSzPts val="900"/>
              <a:buNone/>
              <a:defRPr sz="900"/>
            </a:lvl8pPr>
            <a:lvl9pPr indent="-228600" lvl="8" marL="4114800" algn="l">
              <a:lnSpc>
                <a:spcPct val="90000"/>
              </a:lnSpc>
              <a:spcBef>
                <a:spcPts val="250"/>
              </a:spcBef>
              <a:spcAft>
                <a:spcPts val="250"/>
              </a:spcAft>
              <a:buSzPts val="900"/>
              <a:buNone/>
              <a:defRPr sz="900"/>
            </a:lvl9pPr>
          </a:lstStyle>
          <a:p/>
        </p:txBody>
      </p:sp>
      <p:sp>
        <p:nvSpPr>
          <p:cNvPr id="62" name="Google Shape;62;p24"/>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4"/>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4"/>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5" name="Shape 65"/>
        <p:cNvGrpSpPr/>
        <p:nvPr/>
      </p:nvGrpSpPr>
      <p:grpSpPr>
        <a:xfrm>
          <a:off x="0" y="0"/>
          <a:ext cx="0" cy="0"/>
          <a:chOff x="0" y="0"/>
          <a:chExt cx="0" cy="0"/>
        </a:xfrm>
      </p:grpSpPr>
      <p:sp>
        <p:nvSpPr>
          <p:cNvPr id="66" name="Google Shape;66;p25"/>
          <p:cNvSpPr txBox="1"/>
          <p:nvPr>
            <p:ph type="title"/>
          </p:nvPr>
        </p:nvSpPr>
        <p:spPr>
          <a:xfrm>
            <a:off x="256032" y="1143000"/>
            <a:ext cx="2834640" cy="237744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3200"/>
              <a:buFont typeface="Corbel"/>
              <a:buNone/>
              <a:defRPr b="0"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5"/>
          <p:cNvSpPr/>
          <p:nvPr>
            <p:ph idx="2" type="pic"/>
          </p:nvPr>
        </p:nvSpPr>
        <p:spPr>
          <a:xfrm>
            <a:off x="3570644" y="767419"/>
            <a:ext cx="8115230" cy="5330952"/>
          </a:xfrm>
          <a:prstGeom prst="rect">
            <a:avLst/>
          </a:prstGeom>
          <a:solidFill>
            <a:srgbClr val="7F7F7F"/>
          </a:solidFill>
          <a:ln>
            <a:noFill/>
          </a:ln>
        </p:spPr>
      </p:sp>
      <p:sp>
        <p:nvSpPr>
          <p:cNvPr id="68" name="Google Shape;68;p25"/>
          <p:cNvSpPr txBox="1"/>
          <p:nvPr>
            <p:ph idx="1" type="body"/>
          </p:nvPr>
        </p:nvSpPr>
        <p:spPr>
          <a:xfrm>
            <a:off x="256032" y="3493008"/>
            <a:ext cx="2834640" cy="232257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200"/>
              </a:spcBef>
              <a:spcAft>
                <a:spcPts val="0"/>
              </a:spcAft>
              <a:buSzPts val="1400"/>
              <a:buNone/>
              <a:defRPr sz="1400">
                <a:solidFill>
                  <a:srgbClr val="FFFFFF"/>
                </a:solidFill>
              </a:defRPr>
            </a:lvl1pPr>
            <a:lvl2pPr indent="-228600" lvl="1" marL="914400" algn="l">
              <a:lnSpc>
                <a:spcPct val="90000"/>
              </a:lnSpc>
              <a:spcBef>
                <a:spcPts val="250"/>
              </a:spcBef>
              <a:spcAft>
                <a:spcPts val="0"/>
              </a:spcAft>
              <a:buSzPts val="1200"/>
              <a:buNone/>
              <a:defRPr sz="1200"/>
            </a:lvl2pPr>
            <a:lvl3pPr indent="-228600" lvl="2" marL="1371600" algn="l">
              <a:lnSpc>
                <a:spcPct val="90000"/>
              </a:lnSpc>
              <a:spcBef>
                <a:spcPts val="250"/>
              </a:spcBef>
              <a:spcAft>
                <a:spcPts val="0"/>
              </a:spcAft>
              <a:buSzPts val="1000"/>
              <a:buNone/>
              <a:defRPr sz="1000"/>
            </a:lvl3pPr>
            <a:lvl4pPr indent="-228600" lvl="3" marL="1828800" algn="l">
              <a:lnSpc>
                <a:spcPct val="90000"/>
              </a:lnSpc>
              <a:spcBef>
                <a:spcPts val="250"/>
              </a:spcBef>
              <a:spcAft>
                <a:spcPts val="0"/>
              </a:spcAft>
              <a:buSzPts val="900"/>
              <a:buNone/>
              <a:defRPr sz="900"/>
            </a:lvl4pPr>
            <a:lvl5pPr indent="-228600" lvl="4" marL="2286000" algn="l">
              <a:lnSpc>
                <a:spcPct val="90000"/>
              </a:lnSpc>
              <a:spcBef>
                <a:spcPts val="250"/>
              </a:spcBef>
              <a:spcAft>
                <a:spcPts val="0"/>
              </a:spcAft>
              <a:buSzPts val="900"/>
              <a:buNone/>
              <a:defRPr sz="900"/>
            </a:lvl5pPr>
            <a:lvl6pPr indent="-228600" lvl="5" marL="2743200" algn="l">
              <a:lnSpc>
                <a:spcPct val="90000"/>
              </a:lnSpc>
              <a:spcBef>
                <a:spcPts val="250"/>
              </a:spcBef>
              <a:spcAft>
                <a:spcPts val="0"/>
              </a:spcAft>
              <a:buSzPts val="900"/>
              <a:buNone/>
              <a:defRPr sz="900"/>
            </a:lvl6pPr>
            <a:lvl7pPr indent="-228600" lvl="6" marL="3200400" algn="l">
              <a:lnSpc>
                <a:spcPct val="90000"/>
              </a:lnSpc>
              <a:spcBef>
                <a:spcPts val="250"/>
              </a:spcBef>
              <a:spcAft>
                <a:spcPts val="0"/>
              </a:spcAft>
              <a:buSzPts val="900"/>
              <a:buNone/>
              <a:defRPr sz="900"/>
            </a:lvl7pPr>
            <a:lvl8pPr indent="-228600" lvl="7" marL="3657600" algn="l">
              <a:lnSpc>
                <a:spcPct val="90000"/>
              </a:lnSpc>
              <a:spcBef>
                <a:spcPts val="250"/>
              </a:spcBef>
              <a:spcAft>
                <a:spcPts val="0"/>
              </a:spcAft>
              <a:buSzPts val="900"/>
              <a:buNone/>
              <a:defRPr sz="900"/>
            </a:lvl8pPr>
            <a:lvl9pPr indent="-228600" lvl="8" marL="4114800" algn="l">
              <a:lnSpc>
                <a:spcPct val="90000"/>
              </a:lnSpc>
              <a:spcBef>
                <a:spcPts val="250"/>
              </a:spcBef>
              <a:spcAft>
                <a:spcPts val="250"/>
              </a:spcAft>
              <a:buSzPts val="900"/>
              <a:buNone/>
              <a:defRPr sz="900"/>
            </a:lvl9pPr>
          </a:lstStyle>
          <a:p/>
        </p:txBody>
      </p:sp>
      <p:sp>
        <p:nvSpPr>
          <p:cNvPr id="69" name="Google Shape;69;p25"/>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5"/>
          <p:cNvSpPr txBox="1"/>
          <p:nvPr>
            <p:ph idx="11" type="ftr"/>
          </p:nvPr>
        </p:nvSpPr>
        <p:spPr>
          <a:xfrm>
            <a:off x="3499101"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5"/>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 name="Shape 5"/>
        <p:cNvGrpSpPr/>
        <p:nvPr/>
      </p:nvGrpSpPr>
      <p:grpSpPr>
        <a:xfrm>
          <a:off x="0" y="0"/>
          <a:ext cx="0" cy="0"/>
          <a:chOff x="0" y="0"/>
          <a:chExt cx="0" cy="0"/>
        </a:xfrm>
      </p:grpSpPr>
      <p:sp>
        <p:nvSpPr>
          <p:cNvPr id="6" name="Google Shape;6;p16"/>
          <p:cNvSpPr/>
          <p:nvPr/>
        </p:nvSpPr>
        <p:spPr>
          <a:xfrm>
            <a:off x="1" y="758952"/>
            <a:ext cx="3443590" cy="5330952"/>
          </a:xfrm>
          <a:prstGeom prst="rect">
            <a:avLst/>
          </a:prstGeom>
          <a:solidFill>
            <a:schemeClr val="accent1">
              <a:alpha val="94901"/>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6"/>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FFFFFF"/>
              </a:buClr>
              <a:buSzPts val="3600"/>
              <a:buFont typeface="Corbel"/>
              <a:buNone/>
              <a:defRPr b="0" i="0" sz="3600" u="none" cap="none" strike="noStrike">
                <a:solidFill>
                  <a:srgbClr val="FFFFFF"/>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6"/>
          <p:cNvSpPr/>
          <p:nvPr/>
        </p:nvSpPr>
        <p:spPr>
          <a:xfrm>
            <a:off x="11815864" y="758952"/>
            <a:ext cx="384048" cy="5330952"/>
          </a:xfrm>
          <a:prstGeom prst="rect">
            <a:avLst/>
          </a:prstGeom>
          <a:solidFill>
            <a:schemeClr val="accent1">
              <a:alpha val="4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6"/>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lvl1pPr indent="-355600" lvl="0" marL="457200" marR="0" rtl="0" algn="l">
              <a:lnSpc>
                <a:spcPct val="90000"/>
              </a:lnSpc>
              <a:spcBef>
                <a:spcPts val="1200"/>
              </a:spcBef>
              <a:spcAft>
                <a:spcPts val="0"/>
              </a:spcAft>
              <a:buClr>
                <a:schemeClr val="accent1"/>
              </a:buClr>
              <a:buSzPts val="2000"/>
              <a:buFont typeface="Noto Sans Symbols"/>
              <a:buChar char="●"/>
              <a:defRPr b="0" i="0" sz="2000" u="none" cap="none" strike="noStrike">
                <a:solidFill>
                  <a:srgbClr val="DDD6D3"/>
                </a:solidFill>
                <a:latin typeface="Corbel"/>
                <a:ea typeface="Corbel"/>
                <a:cs typeface="Corbel"/>
                <a:sym typeface="Corbel"/>
              </a:defRPr>
            </a:lvl1pPr>
            <a:lvl2pPr indent="-342900" lvl="1" marL="914400" marR="0" rtl="0" algn="l">
              <a:lnSpc>
                <a:spcPct val="90000"/>
              </a:lnSpc>
              <a:spcBef>
                <a:spcPts val="250"/>
              </a:spcBef>
              <a:spcAft>
                <a:spcPts val="0"/>
              </a:spcAft>
              <a:buClr>
                <a:schemeClr val="accent1"/>
              </a:buClr>
              <a:buSzPts val="1800"/>
              <a:buFont typeface="Noto Sans Symbols"/>
              <a:buChar char="●"/>
              <a:defRPr b="0" i="0" sz="1800" u="none" cap="none" strike="noStrike">
                <a:solidFill>
                  <a:srgbClr val="DDD6D3"/>
                </a:solidFill>
                <a:latin typeface="Corbel"/>
                <a:ea typeface="Corbel"/>
                <a:cs typeface="Corbel"/>
                <a:sym typeface="Corbel"/>
              </a:defRPr>
            </a:lvl2pPr>
            <a:lvl3pPr indent="-330200" lvl="2" marL="1371600" marR="0" rtl="0" algn="l">
              <a:lnSpc>
                <a:spcPct val="90000"/>
              </a:lnSpc>
              <a:spcBef>
                <a:spcPts val="250"/>
              </a:spcBef>
              <a:spcAft>
                <a:spcPts val="0"/>
              </a:spcAft>
              <a:buClr>
                <a:schemeClr val="accent1"/>
              </a:buClr>
              <a:buSzPts val="1600"/>
              <a:buFont typeface="Noto Sans Symbols"/>
              <a:buChar char="●"/>
              <a:defRPr b="0" i="0" sz="1600" u="none" cap="none" strike="noStrike">
                <a:solidFill>
                  <a:srgbClr val="DDD6D3"/>
                </a:solidFill>
                <a:latin typeface="Corbel"/>
                <a:ea typeface="Corbel"/>
                <a:cs typeface="Corbel"/>
                <a:sym typeface="Corbel"/>
              </a:defRPr>
            </a:lvl3pPr>
            <a:lvl4pPr indent="-317500" lvl="3" marL="18288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DDD6D3"/>
                </a:solidFill>
                <a:latin typeface="Corbel"/>
                <a:ea typeface="Corbel"/>
                <a:cs typeface="Corbel"/>
                <a:sym typeface="Corbel"/>
              </a:defRPr>
            </a:lvl4pPr>
            <a:lvl5pPr indent="-317500" lvl="4" marL="22860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DDD6D3"/>
                </a:solidFill>
                <a:latin typeface="Corbel"/>
                <a:ea typeface="Corbel"/>
                <a:cs typeface="Corbel"/>
                <a:sym typeface="Corbel"/>
              </a:defRPr>
            </a:lvl5pPr>
            <a:lvl6pPr indent="-317500" lvl="5" marL="27432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DDD6D3"/>
                </a:solidFill>
                <a:latin typeface="Corbel"/>
                <a:ea typeface="Corbel"/>
                <a:cs typeface="Corbel"/>
                <a:sym typeface="Corbel"/>
              </a:defRPr>
            </a:lvl6pPr>
            <a:lvl7pPr indent="-317500" lvl="6" marL="32004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DDD6D3"/>
                </a:solidFill>
                <a:latin typeface="Corbel"/>
                <a:ea typeface="Corbel"/>
                <a:cs typeface="Corbel"/>
                <a:sym typeface="Corbel"/>
              </a:defRPr>
            </a:lvl7pPr>
            <a:lvl8pPr indent="-317500" lvl="7" marL="36576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DDD6D3"/>
                </a:solidFill>
                <a:latin typeface="Corbel"/>
                <a:ea typeface="Corbel"/>
                <a:cs typeface="Corbel"/>
                <a:sym typeface="Corbel"/>
              </a:defRPr>
            </a:lvl8pPr>
            <a:lvl9pPr indent="-317500" lvl="8" marL="4114800" marR="0" rtl="0" algn="l">
              <a:lnSpc>
                <a:spcPct val="90000"/>
              </a:lnSpc>
              <a:spcBef>
                <a:spcPts val="250"/>
              </a:spcBef>
              <a:spcAft>
                <a:spcPts val="250"/>
              </a:spcAft>
              <a:buClr>
                <a:schemeClr val="accent1"/>
              </a:buClr>
              <a:buSzPts val="1400"/>
              <a:buFont typeface="Noto Sans Symbols"/>
              <a:buChar char="●"/>
              <a:defRPr b="0" i="0" sz="1400" u="none" cap="none" strike="noStrike">
                <a:solidFill>
                  <a:srgbClr val="DDD6D3"/>
                </a:solidFill>
                <a:latin typeface="Corbel"/>
                <a:ea typeface="Corbel"/>
                <a:cs typeface="Corbel"/>
                <a:sym typeface="Corbel"/>
              </a:defRPr>
            </a:lvl9pPr>
          </a:lstStyle>
          <a:p/>
        </p:txBody>
      </p:sp>
      <p:sp>
        <p:nvSpPr>
          <p:cNvPr id="10" name="Google Shape;10;p16"/>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BDB1A8"/>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1" name="Google Shape;11;p16"/>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BDB1A8"/>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2" name="Google Shape;12;p16"/>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00" u="none" cap="none" strike="noStrike">
                <a:solidFill>
                  <a:schemeClr val="accent1"/>
                </a:solidFill>
                <a:latin typeface="Corbel"/>
                <a:ea typeface="Corbel"/>
                <a:cs typeface="Corbel"/>
                <a:sym typeface="Corbel"/>
              </a:defRPr>
            </a:lvl1pPr>
            <a:lvl2pPr indent="0" lvl="1" marL="0" marR="0" rtl="0" algn="r">
              <a:spcBef>
                <a:spcPts val="0"/>
              </a:spcBef>
              <a:buNone/>
              <a:defRPr b="1" i="0" sz="1200" u="none" cap="none" strike="noStrike">
                <a:solidFill>
                  <a:schemeClr val="accent1"/>
                </a:solidFill>
                <a:latin typeface="Corbel"/>
                <a:ea typeface="Corbel"/>
                <a:cs typeface="Corbel"/>
                <a:sym typeface="Corbel"/>
              </a:defRPr>
            </a:lvl2pPr>
            <a:lvl3pPr indent="0" lvl="2" marL="0" marR="0" rtl="0" algn="r">
              <a:spcBef>
                <a:spcPts val="0"/>
              </a:spcBef>
              <a:buNone/>
              <a:defRPr b="1" i="0" sz="1200" u="none" cap="none" strike="noStrike">
                <a:solidFill>
                  <a:schemeClr val="accent1"/>
                </a:solidFill>
                <a:latin typeface="Corbel"/>
                <a:ea typeface="Corbel"/>
                <a:cs typeface="Corbel"/>
                <a:sym typeface="Corbel"/>
              </a:defRPr>
            </a:lvl3pPr>
            <a:lvl4pPr indent="0" lvl="3" marL="0" marR="0" rtl="0" algn="r">
              <a:spcBef>
                <a:spcPts val="0"/>
              </a:spcBef>
              <a:buNone/>
              <a:defRPr b="1" i="0" sz="1200" u="none" cap="none" strike="noStrike">
                <a:solidFill>
                  <a:schemeClr val="accent1"/>
                </a:solidFill>
                <a:latin typeface="Corbel"/>
                <a:ea typeface="Corbel"/>
                <a:cs typeface="Corbel"/>
                <a:sym typeface="Corbel"/>
              </a:defRPr>
            </a:lvl4pPr>
            <a:lvl5pPr indent="0" lvl="4" marL="0" marR="0" rtl="0" algn="r">
              <a:spcBef>
                <a:spcPts val="0"/>
              </a:spcBef>
              <a:buNone/>
              <a:defRPr b="1" i="0" sz="1200" u="none" cap="none" strike="noStrike">
                <a:solidFill>
                  <a:schemeClr val="accent1"/>
                </a:solidFill>
                <a:latin typeface="Corbel"/>
                <a:ea typeface="Corbel"/>
                <a:cs typeface="Corbel"/>
                <a:sym typeface="Corbel"/>
              </a:defRPr>
            </a:lvl5pPr>
            <a:lvl6pPr indent="0" lvl="5" marL="0" marR="0" rtl="0" algn="r">
              <a:spcBef>
                <a:spcPts val="0"/>
              </a:spcBef>
              <a:buNone/>
              <a:defRPr b="1" i="0" sz="1200" u="none" cap="none" strike="noStrike">
                <a:solidFill>
                  <a:schemeClr val="accent1"/>
                </a:solidFill>
                <a:latin typeface="Corbel"/>
                <a:ea typeface="Corbel"/>
                <a:cs typeface="Corbel"/>
                <a:sym typeface="Corbel"/>
              </a:defRPr>
            </a:lvl6pPr>
            <a:lvl7pPr indent="0" lvl="6" marL="0" marR="0" rtl="0" algn="r">
              <a:spcBef>
                <a:spcPts val="0"/>
              </a:spcBef>
              <a:buNone/>
              <a:defRPr b="1" i="0" sz="1200" u="none" cap="none" strike="noStrike">
                <a:solidFill>
                  <a:schemeClr val="accent1"/>
                </a:solidFill>
                <a:latin typeface="Corbel"/>
                <a:ea typeface="Corbel"/>
                <a:cs typeface="Corbel"/>
                <a:sym typeface="Corbel"/>
              </a:defRPr>
            </a:lvl7pPr>
            <a:lvl8pPr indent="0" lvl="7" marL="0" marR="0" rtl="0" algn="r">
              <a:spcBef>
                <a:spcPts val="0"/>
              </a:spcBef>
              <a:buNone/>
              <a:defRPr b="1" i="0" sz="1200" u="none" cap="none" strike="noStrike">
                <a:solidFill>
                  <a:schemeClr val="accent1"/>
                </a:solidFill>
                <a:latin typeface="Corbel"/>
                <a:ea typeface="Corbel"/>
                <a:cs typeface="Corbel"/>
                <a:sym typeface="Corbel"/>
              </a:defRPr>
            </a:lvl8pPr>
            <a:lvl9pPr indent="0" lvl="8" marL="0" marR="0" rtl="0" algn="r">
              <a:spcBef>
                <a:spcPts val="0"/>
              </a:spcBef>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18.jpg"/><Relationship Id="rId6" Type="http://schemas.openxmlformats.org/officeDocument/2006/relationships/image" Target="../media/image17.jpg"/><Relationship Id="rId7" Type="http://schemas.openxmlformats.org/officeDocument/2006/relationships/image" Target="../media/image16.jpg"/><Relationship Id="rId8"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14.jpg"/><Relationship Id="rId5" Type="http://schemas.openxmlformats.org/officeDocument/2006/relationships/image" Target="../media/image9.jpg"/><Relationship Id="rId6"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6.jpg"/><Relationship Id="rId5"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1069848" y="1298448"/>
            <a:ext cx="7315200" cy="325526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5900"/>
              <a:buFont typeface="Corbel"/>
              <a:buNone/>
            </a:pPr>
            <a:r>
              <a:rPr lang="es-419"/>
              <a:t>PROYECTO FINAL DE CARRERA</a:t>
            </a:r>
            <a:endParaRPr/>
          </a:p>
        </p:txBody>
      </p:sp>
      <p:sp>
        <p:nvSpPr>
          <p:cNvPr id="89" name="Google Shape;89;p1"/>
          <p:cNvSpPr txBox="1"/>
          <p:nvPr>
            <p:ph idx="1" type="subTitle"/>
          </p:nvPr>
        </p:nvSpPr>
        <p:spPr>
          <a:xfrm>
            <a:off x="1100015" y="4670246"/>
            <a:ext cx="7315200" cy="91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200"/>
              <a:buNone/>
            </a:pPr>
            <a:r>
              <a:rPr lang="es-419"/>
              <a:t>CONTROL Y MONITOREO DE </a:t>
            </a:r>
            <a:r>
              <a:rPr lang="es-419"/>
              <a:t>VACÍO</a:t>
            </a:r>
            <a:r>
              <a:rPr lang="es-419"/>
              <a:t> </a:t>
            </a:r>
            <a:r>
              <a:rPr lang="es-419"/>
              <a:t>TERAPÉUTICO</a:t>
            </a:r>
            <a:r>
              <a:rPr lang="es-419"/>
              <a:t> V.A.C</a:t>
            </a:r>
            <a:endParaRPr/>
          </a:p>
        </p:txBody>
      </p:sp>
      <p:pic>
        <p:nvPicPr>
          <p:cNvPr descr="Archivo:UTN logo.jpg - Wikipedia, la enciclopedia libre" id="90" name="Google Shape;90;p1"/>
          <p:cNvPicPr preferRelativeResize="0"/>
          <p:nvPr/>
        </p:nvPicPr>
        <p:blipFill rotWithShape="1">
          <a:blip r:embed="rId3">
            <a:alphaModFix/>
          </a:blip>
          <a:srcRect b="0" l="0" r="0" t="0"/>
          <a:stretch/>
        </p:blipFill>
        <p:spPr>
          <a:xfrm>
            <a:off x="9418875" y="1977667"/>
            <a:ext cx="2629961" cy="269257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0"/>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lang="es-419"/>
              <a:t>DIAGRAMA DE FLUJO GENERAL</a:t>
            </a:r>
            <a:endParaRPr/>
          </a:p>
        </p:txBody>
      </p:sp>
      <p:pic>
        <p:nvPicPr>
          <p:cNvPr id="149" name="Google Shape;149;p10"/>
          <p:cNvPicPr preferRelativeResize="0"/>
          <p:nvPr>
            <p:ph idx="1" type="body"/>
          </p:nvPr>
        </p:nvPicPr>
        <p:blipFill rotWithShape="1">
          <a:blip r:embed="rId3">
            <a:alphaModFix/>
          </a:blip>
          <a:srcRect b="0" l="0" r="0" t="0"/>
          <a:stretch/>
        </p:blipFill>
        <p:spPr>
          <a:xfrm>
            <a:off x="4359591" y="223519"/>
            <a:ext cx="6571645" cy="644328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1"/>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lang="es-419"/>
              <a:t>PANTALLAS </a:t>
            </a:r>
            <a:endParaRPr/>
          </a:p>
        </p:txBody>
      </p:sp>
      <p:pic>
        <p:nvPicPr>
          <p:cNvPr id="155" name="Google Shape;155;p11"/>
          <p:cNvPicPr preferRelativeResize="0"/>
          <p:nvPr>
            <p:ph idx="1" type="body"/>
          </p:nvPr>
        </p:nvPicPr>
        <p:blipFill rotWithShape="1">
          <a:blip r:embed="rId3">
            <a:alphaModFix/>
          </a:blip>
          <a:srcRect b="0" l="0" r="0" t="0"/>
          <a:stretch/>
        </p:blipFill>
        <p:spPr>
          <a:xfrm>
            <a:off x="4362101" y="65577"/>
            <a:ext cx="2710258" cy="2328487"/>
          </a:xfrm>
          <a:prstGeom prst="rect">
            <a:avLst/>
          </a:prstGeom>
          <a:noFill/>
          <a:ln>
            <a:noFill/>
          </a:ln>
        </p:spPr>
      </p:pic>
      <p:pic>
        <p:nvPicPr>
          <p:cNvPr id="156" name="Google Shape;156;p11"/>
          <p:cNvPicPr preferRelativeResize="0"/>
          <p:nvPr/>
        </p:nvPicPr>
        <p:blipFill rotWithShape="1">
          <a:blip r:embed="rId4">
            <a:alphaModFix/>
          </a:blip>
          <a:srcRect b="0" l="0" r="0" t="0"/>
          <a:stretch/>
        </p:blipFill>
        <p:spPr>
          <a:xfrm>
            <a:off x="7604906" y="62974"/>
            <a:ext cx="3010739" cy="2331090"/>
          </a:xfrm>
          <a:prstGeom prst="rect">
            <a:avLst/>
          </a:prstGeom>
          <a:noFill/>
          <a:ln>
            <a:noFill/>
          </a:ln>
        </p:spPr>
      </p:pic>
      <p:pic>
        <p:nvPicPr>
          <p:cNvPr id="157" name="Google Shape;157;p11"/>
          <p:cNvPicPr preferRelativeResize="0"/>
          <p:nvPr/>
        </p:nvPicPr>
        <p:blipFill rotWithShape="1">
          <a:blip r:embed="rId5">
            <a:alphaModFix/>
          </a:blip>
          <a:srcRect b="0" l="0" r="0" t="0"/>
          <a:stretch/>
        </p:blipFill>
        <p:spPr>
          <a:xfrm>
            <a:off x="4361215" y="2512329"/>
            <a:ext cx="2711144" cy="2114094"/>
          </a:xfrm>
          <a:prstGeom prst="rect">
            <a:avLst/>
          </a:prstGeom>
          <a:noFill/>
          <a:ln>
            <a:noFill/>
          </a:ln>
        </p:spPr>
      </p:pic>
      <p:pic>
        <p:nvPicPr>
          <p:cNvPr id="158" name="Google Shape;158;p11"/>
          <p:cNvPicPr preferRelativeResize="0"/>
          <p:nvPr/>
        </p:nvPicPr>
        <p:blipFill rotWithShape="1">
          <a:blip r:embed="rId6">
            <a:alphaModFix/>
          </a:blip>
          <a:srcRect b="0" l="0" r="0" t="0"/>
          <a:stretch/>
        </p:blipFill>
        <p:spPr>
          <a:xfrm>
            <a:off x="7604906" y="2512329"/>
            <a:ext cx="2610167" cy="2103896"/>
          </a:xfrm>
          <a:prstGeom prst="rect">
            <a:avLst/>
          </a:prstGeom>
          <a:noFill/>
          <a:ln>
            <a:noFill/>
          </a:ln>
        </p:spPr>
      </p:pic>
      <p:pic>
        <p:nvPicPr>
          <p:cNvPr id="159" name="Google Shape;159;p11"/>
          <p:cNvPicPr preferRelativeResize="0"/>
          <p:nvPr/>
        </p:nvPicPr>
        <p:blipFill rotWithShape="1">
          <a:blip r:embed="rId7">
            <a:alphaModFix/>
          </a:blip>
          <a:srcRect b="0" l="0" r="0" t="0"/>
          <a:stretch/>
        </p:blipFill>
        <p:spPr>
          <a:xfrm>
            <a:off x="4361215" y="4707449"/>
            <a:ext cx="2629789" cy="2035139"/>
          </a:xfrm>
          <a:prstGeom prst="rect">
            <a:avLst/>
          </a:prstGeom>
          <a:noFill/>
          <a:ln>
            <a:noFill/>
          </a:ln>
        </p:spPr>
      </p:pic>
      <p:pic>
        <p:nvPicPr>
          <p:cNvPr id="160" name="Google Shape;160;p11"/>
          <p:cNvPicPr preferRelativeResize="0"/>
          <p:nvPr/>
        </p:nvPicPr>
        <p:blipFill rotWithShape="1">
          <a:blip r:embed="rId8">
            <a:alphaModFix/>
          </a:blip>
          <a:srcRect b="0" l="0" r="0" t="0"/>
          <a:stretch/>
        </p:blipFill>
        <p:spPr>
          <a:xfrm>
            <a:off x="7604906" y="4707450"/>
            <a:ext cx="2663038" cy="203513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2"/>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lang="es-419"/>
              <a:t>EQUIPO TERMINADO</a:t>
            </a:r>
            <a:endParaRPr/>
          </a:p>
        </p:txBody>
      </p:sp>
      <p:pic>
        <p:nvPicPr>
          <p:cNvPr id="166" name="Google Shape;166;p12"/>
          <p:cNvPicPr preferRelativeResize="0"/>
          <p:nvPr>
            <p:ph idx="1" type="body"/>
          </p:nvPr>
        </p:nvPicPr>
        <p:blipFill rotWithShape="1">
          <a:blip r:embed="rId3">
            <a:alphaModFix/>
          </a:blip>
          <a:srcRect b="0" l="0" r="0" t="0"/>
          <a:stretch/>
        </p:blipFill>
        <p:spPr>
          <a:xfrm>
            <a:off x="5561214" y="111657"/>
            <a:ext cx="4192123" cy="662554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3"/>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2800"/>
              <a:buFont typeface="Corbel"/>
              <a:buNone/>
            </a:pPr>
            <a:r>
              <a:rPr lang="es-419" sz="2800"/>
              <a:t>CONCLUSIONES</a:t>
            </a:r>
            <a:endParaRPr sz="2800"/>
          </a:p>
        </p:txBody>
      </p:sp>
      <p:sp>
        <p:nvSpPr>
          <p:cNvPr id="172" name="Google Shape;172;p13"/>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p>
            <a:pPr indent="-182880" lvl="0" marL="182880" rtl="0" algn="l">
              <a:lnSpc>
                <a:spcPct val="90000"/>
              </a:lnSpc>
              <a:spcBef>
                <a:spcPts val="0"/>
              </a:spcBef>
              <a:spcAft>
                <a:spcPts val="0"/>
              </a:spcAft>
              <a:buSzPts val="2800"/>
              <a:buChar char="●"/>
            </a:pPr>
            <a:r>
              <a:rPr lang="es-419" sz="2800"/>
              <a:t>El proyecto se realizó y se estudió con tiempo, enfocado en el ambiente de la medicina, tratando de desarrollarlo de la manera más simple con el fin de poder cumplir el objetivo y competir en el mercado. Lo que se busca en este equipo, es que llegue a personas que lo necesiten de una forma más económica y accesible; logrando así, un dispositivo totalmente funcional y con la ventaja de monitorearlo  mediante una página web para la asistencia de la terapia, ya sea supervisada por un médico o por alguien a cargo.</a:t>
            </a:r>
            <a:endParaRPr sz="2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4"/>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200"/>
              <a:buFont typeface="Corbel"/>
              <a:buNone/>
            </a:pPr>
            <a:r>
              <a:rPr lang="es-419" sz="3100"/>
              <a:t>DIFICULTADES</a:t>
            </a:r>
            <a:r>
              <a:rPr lang="es-419" sz="3100"/>
              <a:t>  ENCONTRADAS</a:t>
            </a:r>
            <a:endParaRPr sz="3100"/>
          </a:p>
        </p:txBody>
      </p:sp>
      <p:sp>
        <p:nvSpPr>
          <p:cNvPr id="178" name="Google Shape;178;p14"/>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p>
            <a:pPr indent="-228600" lvl="0" marL="182880" rtl="0" algn="l">
              <a:lnSpc>
                <a:spcPct val="90000"/>
              </a:lnSpc>
              <a:spcBef>
                <a:spcPts val="0"/>
              </a:spcBef>
              <a:spcAft>
                <a:spcPts val="0"/>
              </a:spcAft>
              <a:buSzPts val="3600"/>
              <a:buChar char="●"/>
            </a:pPr>
            <a:r>
              <a:rPr lang="es-419" sz="3600"/>
              <a:t>Desarrollar en sala</a:t>
            </a:r>
            <a:endParaRPr sz="3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5"/>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3600"/>
              <a:buFont typeface="Corbel"/>
              <a:buNone/>
            </a:pPr>
            <a:r>
              <a:rPr lang="es-419"/>
              <a:t>FIN</a:t>
            </a:r>
            <a:endParaRPr/>
          </a:p>
        </p:txBody>
      </p:sp>
      <p:sp>
        <p:nvSpPr>
          <p:cNvPr id="184" name="Google Shape;184;p15"/>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p>
            <a:pPr indent="-342900" lvl="0" marL="182880" rtl="0" algn="l">
              <a:lnSpc>
                <a:spcPct val="90000"/>
              </a:lnSpc>
              <a:spcBef>
                <a:spcPts val="0"/>
              </a:spcBef>
              <a:spcAft>
                <a:spcPts val="0"/>
              </a:spcAft>
              <a:buSzPts val="5400"/>
              <a:buChar char="●"/>
            </a:pPr>
            <a:r>
              <a:rPr lang="es-419" sz="5400"/>
              <a:t>MUCHAS GRACIAS!!!</a:t>
            </a:r>
            <a:endParaRPr sz="5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3200"/>
              <a:buFont typeface="Corbel"/>
              <a:buNone/>
            </a:pPr>
            <a:r>
              <a:rPr lang="es-419" sz="3100"/>
              <a:t>INTRODUCCIÓN</a:t>
            </a:r>
            <a:endParaRPr sz="3100"/>
          </a:p>
        </p:txBody>
      </p:sp>
      <p:sp>
        <p:nvSpPr>
          <p:cNvPr id="96" name="Google Shape;96;p2"/>
          <p:cNvSpPr txBox="1"/>
          <p:nvPr>
            <p:ph idx="1" type="body"/>
          </p:nvPr>
        </p:nvSpPr>
        <p:spPr>
          <a:xfrm>
            <a:off x="3869268" y="864108"/>
            <a:ext cx="7315200" cy="5120700"/>
          </a:xfrm>
          <a:prstGeom prst="rect">
            <a:avLst/>
          </a:prstGeom>
          <a:noFill/>
          <a:ln>
            <a:noFill/>
          </a:ln>
        </p:spPr>
        <p:txBody>
          <a:bodyPr anchorCtr="0" anchor="ctr" bIns="45700" lIns="91425" spcFirstLastPara="1" rIns="91425" wrap="square" tIns="45700">
            <a:normAutofit/>
          </a:bodyPr>
          <a:lstStyle/>
          <a:p>
            <a:pPr indent="-228600" lvl="0" marL="182880" rtl="0" algn="l">
              <a:lnSpc>
                <a:spcPct val="90000"/>
              </a:lnSpc>
              <a:spcBef>
                <a:spcPts val="0"/>
              </a:spcBef>
              <a:spcAft>
                <a:spcPts val="0"/>
              </a:spcAft>
              <a:buSzPts val="3600"/>
              <a:buChar char="●"/>
            </a:pPr>
            <a:r>
              <a:rPr b="1" lang="es-419" sz="3600"/>
              <a:t>Este</a:t>
            </a:r>
            <a:r>
              <a:rPr b="1" lang="es-419" sz="3600">
                <a:latin typeface="MS PGothic"/>
                <a:ea typeface="MS PGothic"/>
                <a:cs typeface="MS PGothic"/>
                <a:sym typeface="MS PGothic"/>
              </a:rPr>
              <a:t> proyecto se basa en el control y monitoreo de vacío terapéutico que se hará para pacientes con heridas graves, mediante un tratamiento llamado terapia V.A.C.</a:t>
            </a:r>
            <a:endParaRPr b="1" sz="3600">
              <a:latin typeface="MS PGothic"/>
              <a:ea typeface="MS PGothic"/>
              <a:cs typeface="MS PGothic"/>
              <a:sym typeface="MS P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3"/>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400"/>
              <a:buFont typeface="Corbel"/>
              <a:buNone/>
            </a:pPr>
            <a:r>
              <a:rPr lang="es-419" sz="2400"/>
              <a:t>FUNCIONAMIENTO</a:t>
            </a:r>
            <a:endParaRPr sz="2400"/>
          </a:p>
        </p:txBody>
      </p:sp>
      <p:sp>
        <p:nvSpPr>
          <p:cNvPr id="102" name="Google Shape;102;p3"/>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p>
            <a:pPr indent="-182880" lvl="0" marL="182880" rtl="0" algn="l">
              <a:lnSpc>
                <a:spcPct val="90000"/>
              </a:lnSpc>
              <a:spcBef>
                <a:spcPts val="0"/>
              </a:spcBef>
              <a:spcAft>
                <a:spcPts val="0"/>
              </a:spcAft>
              <a:buSzPts val="2800"/>
              <a:buChar char="●"/>
            </a:pPr>
            <a:r>
              <a:rPr lang="es-419" sz="2800"/>
              <a:t>Este dispositivo electrónico : “control y monitoreo de vacío terapéutico” se </a:t>
            </a:r>
            <a:r>
              <a:rPr lang="es-419" sz="2800"/>
              <a:t>usará</a:t>
            </a:r>
            <a:r>
              <a:rPr lang="es-419" sz="2800"/>
              <a:t> bajo la influencia de una presión negativa continua o intermitente con intensidad de vacío ajustable por el usuario. El vacío se logrará mediante una “bomba de vacío”, la cual estará controlada mediante un sistema de control previamente seteado por el personal </a:t>
            </a:r>
            <a:r>
              <a:rPr lang="es-419" sz="2800"/>
              <a:t>médico</a:t>
            </a:r>
            <a:r>
              <a:rPr lang="es-419" sz="2800"/>
              <a:t> dependiendo del tipo de terapia que necesite el paciente en el momento. El monitor de vacío tendrá dos modalidades: </a:t>
            </a:r>
            <a:r>
              <a:rPr lang="es-419" sz="2800"/>
              <a:t>MODO 1</a:t>
            </a:r>
            <a:r>
              <a:rPr lang="es-419" sz="2800"/>
              <a:t> y MODO 2.</a:t>
            </a:r>
            <a:endParaRPr sz="2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4"/>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lang="es-419"/>
              <a:t>MODO 1</a:t>
            </a:r>
            <a:endParaRPr/>
          </a:p>
        </p:txBody>
      </p:sp>
      <p:sp>
        <p:nvSpPr>
          <p:cNvPr id="108" name="Google Shape;108;p4"/>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p>
            <a:pPr indent="-182880" lvl="0" marL="182880" rtl="0" algn="l">
              <a:lnSpc>
                <a:spcPct val="90000"/>
              </a:lnSpc>
              <a:spcBef>
                <a:spcPts val="0"/>
              </a:spcBef>
              <a:spcAft>
                <a:spcPts val="0"/>
              </a:spcAft>
              <a:buSzPts val="2800"/>
              <a:buChar char="●"/>
            </a:pPr>
            <a:r>
              <a:rPr lang="es-419" sz="2800"/>
              <a:t>El primero será el modo continuo donde el personal médico seleccionará la presión negativa deseada y el dispositivo “monitor de vacío” mantendrá esa presión negativa estable, hasta que el personal médico lo detenga.</a:t>
            </a:r>
            <a:endParaRPr sz="2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lang="es-419"/>
              <a:t>MODO 2</a:t>
            </a:r>
            <a:endParaRPr/>
          </a:p>
        </p:txBody>
      </p:sp>
      <p:sp>
        <p:nvSpPr>
          <p:cNvPr id="114" name="Google Shape;114;p5"/>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p>
            <a:pPr indent="-182880" lvl="0" marL="182880" rtl="0" algn="l">
              <a:lnSpc>
                <a:spcPct val="90000"/>
              </a:lnSpc>
              <a:spcBef>
                <a:spcPts val="0"/>
              </a:spcBef>
              <a:spcAft>
                <a:spcPts val="0"/>
              </a:spcAft>
              <a:buSzPts val="2800"/>
              <a:buChar char="●"/>
            </a:pPr>
            <a:r>
              <a:rPr lang="es-419" sz="2800"/>
              <a:t>En el modo 2 o modo intermitente, también se podrá seleccionar la presión negativa durante un intervalo de tiempo en minutos en el cual se hará el vacío y un intervalo de tiempo en minutos en el cual el dispositivo dejará de ejercer presión negativa, ambos intervalos serán seleccionados por el personal médico en múltiplos de 5 minutos para dar mayor flexibilidad en las terapias V.A.C.</a:t>
            </a:r>
            <a:endParaRPr sz="2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6"/>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lang="es-419"/>
              <a:t>PLACA PRINCIPAL</a:t>
            </a:r>
            <a:endParaRPr/>
          </a:p>
        </p:txBody>
      </p:sp>
      <p:pic>
        <p:nvPicPr>
          <p:cNvPr id="120" name="Google Shape;120;p6"/>
          <p:cNvPicPr preferRelativeResize="0"/>
          <p:nvPr>
            <p:ph idx="1" type="body"/>
          </p:nvPr>
        </p:nvPicPr>
        <p:blipFill rotWithShape="1">
          <a:blip r:embed="rId3">
            <a:alphaModFix/>
          </a:blip>
          <a:srcRect b="0" l="0" r="0" t="0"/>
          <a:stretch/>
        </p:blipFill>
        <p:spPr>
          <a:xfrm>
            <a:off x="3987150" y="863600"/>
            <a:ext cx="7078375" cy="5121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7"/>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lang="es-419"/>
              <a:t>PROCESO DEL MONTAJE EN GABINETE</a:t>
            </a:r>
            <a:endParaRPr/>
          </a:p>
        </p:txBody>
      </p:sp>
      <p:pic>
        <p:nvPicPr>
          <p:cNvPr id="126" name="Google Shape;126;p7"/>
          <p:cNvPicPr preferRelativeResize="0"/>
          <p:nvPr>
            <p:ph idx="1" type="body"/>
          </p:nvPr>
        </p:nvPicPr>
        <p:blipFill rotWithShape="1">
          <a:blip r:embed="rId3">
            <a:alphaModFix/>
          </a:blip>
          <a:srcRect b="0" l="0" r="0" t="0"/>
          <a:stretch/>
        </p:blipFill>
        <p:spPr>
          <a:xfrm>
            <a:off x="3935239" y="117080"/>
            <a:ext cx="7315200" cy="3056466"/>
          </a:xfrm>
          <a:prstGeom prst="rect">
            <a:avLst/>
          </a:prstGeom>
          <a:noFill/>
          <a:ln>
            <a:noFill/>
          </a:ln>
        </p:spPr>
      </p:pic>
      <p:pic>
        <p:nvPicPr>
          <p:cNvPr id="127" name="Google Shape;127;p7"/>
          <p:cNvPicPr preferRelativeResize="0"/>
          <p:nvPr/>
        </p:nvPicPr>
        <p:blipFill rotWithShape="1">
          <a:blip r:embed="rId4">
            <a:alphaModFix/>
          </a:blip>
          <a:srcRect b="0" l="0" r="0" t="0"/>
          <a:stretch/>
        </p:blipFill>
        <p:spPr>
          <a:xfrm>
            <a:off x="3935239" y="3299719"/>
            <a:ext cx="3251200" cy="1828800"/>
          </a:xfrm>
          <a:prstGeom prst="rect">
            <a:avLst/>
          </a:prstGeom>
          <a:noFill/>
          <a:ln>
            <a:noFill/>
          </a:ln>
        </p:spPr>
      </p:pic>
      <p:pic>
        <p:nvPicPr>
          <p:cNvPr id="128" name="Google Shape;128;p7"/>
          <p:cNvPicPr preferRelativeResize="0"/>
          <p:nvPr/>
        </p:nvPicPr>
        <p:blipFill rotWithShape="1">
          <a:blip r:embed="rId5">
            <a:alphaModFix/>
          </a:blip>
          <a:srcRect b="0" l="0" r="0" t="0"/>
          <a:stretch/>
        </p:blipFill>
        <p:spPr>
          <a:xfrm>
            <a:off x="7353785" y="3299719"/>
            <a:ext cx="3896654" cy="3051205"/>
          </a:xfrm>
          <a:prstGeom prst="rect">
            <a:avLst/>
          </a:prstGeom>
          <a:noFill/>
          <a:ln>
            <a:noFill/>
          </a:ln>
        </p:spPr>
      </p:pic>
      <p:pic>
        <p:nvPicPr>
          <p:cNvPr id="129" name="Google Shape;129;p7"/>
          <p:cNvPicPr preferRelativeResize="0"/>
          <p:nvPr/>
        </p:nvPicPr>
        <p:blipFill rotWithShape="1">
          <a:blip r:embed="rId6">
            <a:alphaModFix/>
          </a:blip>
          <a:srcRect b="0" l="0" r="0" t="0"/>
          <a:stretch/>
        </p:blipFill>
        <p:spPr>
          <a:xfrm>
            <a:off x="4161804" y="5254692"/>
            <a:ext cx="2798070" cy="157391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8"/>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lang="es-419"/>
              <a:t>DISEÑO GABINETE IMPRESO</a:t>
            </a:r>
            <a:endParaRPr/>
          </a:p>
        </p:txBody>
      </p:sp>
      <p:pic>
        <p:nvPicPr>
          <p:cNvPr id="135" name="Google Shape;135;p8"/>
          <p:cNvPicPr preferRelativeResize="0"/>
          <p:nvPr/>
        </p:nvPicPr>
        <p:blipFill rotWithShape="1">
          <a:blip r:embed="rId3">
            <a:alphaModFix/>
          </a:blip>
          <a:srcRect b="2" l="25300" r="12641" t="0"/>
          <a:stretch/>
        </p:blipFill>
        <p:spPr>
          <a:xfrm>
            <a:off x="8308367" y="528997"/>
            <a:ext cx="3078530" cy="2790321"/>
          </a:xfrm>
          <a:prstGeom prst="rect">
            <a:avLst/>
          </a:prstGeom>
          <a:noFill/>
          <a:ln>
            <a:noFill/>
          </a:ln>
        </p:spPr>
      </p:pic>
      <p:pic>
        <p:nvPicPr>
          <p:cNvPr id="136" name="Google Shape;136;p8"/>
          <p:cNvPicPr preferRelativeResize="0"/>
          <p:nvPr/>
        </p:nvPicPr>
        <p:blipFill rotWithShape="1">
          <a:blip r:embed="rId4">
            <a:alphaModFix/>
          </a:blip>
          <a:srcRect b="187" l="0" r="-1" t="29582"/>
          <a:stretch/>
        </p:blipFill>
        <p:spPr>
          <a:xfrm>
            <a:off x="3645486" y="3419687"/>
            <a:ext cx="7568383" cy="3388426"/>
          </a:xfrm>
          <a:prstGeom prst="rect">
            <a:avLst/>
          </a:prstGeom>
          <a:noFill/>
          <a:ln>
            <a:noFill/>
          </a:ln>
        </p:spPr>
      </p:pic>
      <p:pic>
        <p:nvPicPr>
          <p:cNvPr id="137" name="Google Shape;137;p8"/>
          <p:cNvPicPr preferRelativeResize="0"/>
          <p:nvPr/>
        </p:nvPicPr>
        <p:blipFill rotWithShape="1">
          <a:blip r:embed="rId5">
            <a:alphaModFix/>
          </a:blip>
          <a:srcRect b="0" l="0" r="0" t="0"/>
          <a:stretch/>
        </p:blipFill>
        <p:spPr>
          <a:xfrm>
            <a:off x="3534342" y="528998"/>
            <a:ext cx="4616083" cy="279032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9"/>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lang="es-419"/>
              <a:t>DIAGRAMA EN BLOQUES</a:t>
            </a:r>
            <a:endParaRPr/>
          </a:p>
        </p:txBody>
      </p:sp>
      <p:pic>
        <p:nvPicPr>
          <p:cNvPr id="143" name="Google Shape;143;p9"/>
          <p:cNvPicPr preferRelativeResize="0"/>
          <p:nvPr>
            <p:ph idx="1" type="body"/>
          </p:nvPr>
        </p:nvPicPr>
        <p:blipFill rotWithShape="1">
          <a:blip r:embed="rId3">
            <a:alphaModFix/>
          </a:blip>
          <a:srcRect b="0" l="0" r="0" t="0"/>
          <a:stretch/>
        </p:blipFill>
        <p:spPr>
          <a:xfrm>
            <a:off x="3869589" y="863600"/>
            <a:ext cx="7313497" cy="5121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co">
  <a:themeElements>
    <a:clrScheme name="Frame">
      <a:dk1>
        <a:srgbClr val="000000"/>
      </a:dk1>
      <a:lt1>
        <a:srgbClr val="FFFFFF"/>
      </a:lt1>
      <a:dk2>
        <a:srgbClr val="4A3F38"/>
      </a:dk2>
      <a:lt2>
        <a:srgbClr val="EEEDCB"/>
      </a:lt2>
      <a:accent1>
        <a:srgbClr val="818E9F"/>
      </a:accent1>
      <a:accent2>
        <a:srgbClr val="D26400"/>
      </a:accent2>
      <a:accent3>
        <a:srgbClr val="C3BA45"/>
      </a:accent3>
      <a:accent4>
        <a:srgbClr val="8A8552"/>
      </a:accent4>
      <a:accent5>
        <a:srgbClr val="F3B843"/>
      </a:accent5>
      <a:accent6>
        <a:srgbClr val="786C71"/>
      </a:accent6>
      <a:hlink>
        <a:srgbClr val="46A7CA"/>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2021-12-13T22:14:50Z</dcterms:created>
  <dc:creator>Asus-TUF</dc:creator>
</cp:coreProperties>
</file>